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สี่เหลี่ยมมุมมน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0B9-0FDE-4DC4-81A5-D155E0EB77C7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6400B9-D795-4E2E-87F8-DF1A11BC7F56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0B9-0FDE-4DC4-81A5-D155E0EB77C7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00B9-D795-4E2E-87F8-DF1A11BC7F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0B9-0FDE-4DC4-81A5-D155E0EB77C7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00B9-D795-4E2E-87F8-DF1A11BC7F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0B9-0FDE-4DC4-81A5-D155E0EB77C7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00B9-D795-4E2E-87F8-DF1A11BC7F56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สี่เหลี่ยมมุมมน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0B9-0FDE-4DC4-81A5-D155E0EB77C7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6400B9-D795-4E2E-87F8-DF1A11BC7F56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0B9-0FDE-4DC4-81A5-D155E0EB77C7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00B9-D795-4E2E-87F8-DF1A11BC7F56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0B9-0FDE-4DC4-81A5-D155E0EB77C7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00B9-D795-4E2E-87F8-DF1A11BC7F56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0B9-0FDE-4DC4-81A5-D155E0EB77C7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00B9-D795-4E2E-87F8-DF1A11BC7F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0B9-0FDE-4DC4-81A5-D155E0EB77C7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00B9-D795-4E2E-87F8-DF1A11BC7F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สี่เหลี่ยมมุมมน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0B9-0FDE-4DC4-81A5-D155E0EB77C7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00B9-D795-4E2E-87F8-DF1A11BC7F56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0B9-0FDE-4DC4-81A5-D155E0EB77C7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6400B9-D795-4E2E-87F8-DF1A11BC7F56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สี่เหลี่ยมมุมมน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88F0B9-0FDE-4DC4-81A5-D155E0EB77C7}" type="datetimeFigureOut">
              <a:rPr lang="th-TH" smtClean="0"/>
              <a:t>20/10/56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6400B9-D795-4E2E-87F8-DF1A11BC7F5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85852" y="4429132"/>
            <a:ext cx="6400800" cy="1600200"/>
          </a:xfrm>
        </p:spPr>
        <p:txBody>
          <a:bodyPr>
            <a:normAutofit fontScale="92500" lnSpcReduction="20000"/>
          </a:bodyPr>
          <a:lstStyle/>
          <a:p>
            <a:endParaRPr lang="th-TH" dirty="0" smtClean="0"/>
          </a:p>
          <a:p>
            <a:endParaRPr lang="th-TH" dirty="0" smtClean="0"/>
          </a:p>
          <a:p>
            <a:pPr algn="r"/>
            <a:r>
              <a:rPr lang="th-TH" sz="3000" dirty="0" smtClean="0"/>
              <a:t>อ.ฉลอง  ดอกยี่สุ่น</a:t>
            </a:r>
          </a:p>
          <a:p>
            <a:pPr algn="r"/>
            <a:r>
              <a:rPr lang="th-TH" sz="3000" dirty="0" err="1" smtClean="0"/>
              <a:t>อ.วชิรวุธ</a:t>
            </a:r>
            <a:r>
              <a:rPr lang="th-TH" sz="3000" dirty="0" smtClean="0"/>
              <a:t>  หมอทรัพย์</a:t>
            </a:r>
            <a:endParaRPr lang="th-TH" sz="3000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วัสดุช่างเชื่อม  (2103-2111)</a:t>
            </a:r>
            <a:endParaRPr lang="th-TH" sz="4400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</a:t>
            </a:r>
            <a:r>
              <a:rPr lang="th-TH" b="1" dirty="0" smtClean="0"/>
              <a:t>ประเมินผล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80  - 100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ระดับผลการเรียน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4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75  - 79 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ระดับผลการเรียน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3.5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70  -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74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ระดับผลการเรียน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3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65  -  69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ระดับผลการเรียน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2.5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60  -  64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ระดับผลการ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เรียน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2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55  - 59  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คะแนน	ได้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ระดับผลการ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เรียน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1.5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ระดับคะแนน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50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-  54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ระดับผลการ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เรียน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1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  0 -  49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คะแนน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ระดับผลการเรียน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0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จุดประสงค์รายวิชา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1.  เพื่อให้มีความเข้าใจกับรหัส การแบ่งกลุ่ม ชั้นคุณภาพของโลหะกลุ่มเหล็ก และนอกกลุ่มเหล็ก ตามมาตรฐาน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AISI  ASTM  DIN  JIS</a:t>
            </a:r>
          </a:p>
          <a:p>
            <a:pPr>
              <a:buNone/>
            </a:pP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 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เพื่อให้มีความเข้าใจหลักการ การแบ่งชั้นคุณภาพของลวดเชื่อมเหล็กกล้าคาร์บอน  และเหล็กกล้าผสมต่ำ  ลวดเชื่อมเหล็กหล่อ  ลวดเชื่อมอะลูมิเนียมและอะลูมิเนียมผสม  ที่ใช้ในกระบวนการเชื่อม</a:t>
            </a:r>
            <a:r>
              <a:rPr lang="th-TH" sz="3200" dirty="0" err="1" smtClean="0">
                <a:latin typeface="AngsanaUPC" pitchFamily="18" charset="-34"/>
                <a:cs typeface="AngsanaUPC" pitchFamily="18" charset="-34"/>
              </a:rPr>
              <a:t>อาร์กลวด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เชื่อม</a:t>
            </a:r>
            <a:r>
              <a:rPr lang="th-TH" sz="3200" dirty="0" err="1" smtClean="0">
                <a:latin typeface="AngsanaUPC" pitchFamily="18" charset="-34"/>
                <a:cs typeface="AngsanaUPC" pitchFamily="18" charset="-34"/>
              </a:rPr>
              <a:t>หุ้มฟลักซ์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(SMAW) 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การเชื่อมแบบอาร์คแก๊สคลุม  การเชื่อม</a:t>
            </a:r>
            <a:r>
              <a:rPr lang="th-TH" sz="3200" dirty="0" err="1" smtClean="0">
                <a:latin typeface="AngsanaUPC" pitchFamily="18" charset="-34"/>
                <a:cs typeface="AngsanaUPC" pitchFamily="18" charset="-34"/>
              </a:rPr>
              <a:t>ใต้ฟลักซ์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altLang="zh-CN" sz="3200" dirty="0" smtClean="0">
                <a:latin typeface="AngsanaUPC" pitchFamily="18" charset="-34"/>
                <a:cs typeface="AngsanaUPC" pitchFamily="18" charset="-34"/>
              </a:rPr>
              <a:t>(SAW)  </a:t>
            </a:r>
            <a:r>
              <a:rPr lang="th-TH" altLang="zh-CN" sz="3200" dirty="0" smtClean="0">
                <a:latin typeface="AngsanaUPC" pitchFamily="18" charset="-34"/>
                <a:cs typeface="AngsanaUPC" pitchFamily="18" charset="-34"/>
              </a:rPr>
              <a:t>ตามมาตรฐาน </a:t>
            </a:r>
            <a:r>
              <a:rPr lang="en-US" altLang="zh-CN" sz="3200" dirty="0" smtClean="0">
                <a:latin typeface="AngsanaUPC" pitchFamily="18" charset="-34"/>
                <a:cs typeface="AngsanaUPC" pitchFamily="18" charset="-34"/>
              </a:rPr>
              <a:t>AWS </a:t>
            </a:r>
            <a:r>
              <a:rPr lang="th-TH" altLang="zh-CN" sz="3200" dirty="0" smtClean="0">
                <a:latin typeface="AngsanaUPC" pitchFamily="18" charset="-34"/>
                <a:cs typeface="AngsanaUPC" pitchFamily="18" charset="-34"/>
              </a:rPr>
              <a:t>และ</a:t>
            </a:r>
            <a:r>
              <a:rPr lang="en-US" altLang="zh-CN" sz="3200" dirty="0" smtClean="0">
                <a:latin typeface="AngsanaUPC" pitchFamily="18" charset="-34"/>
                <a:cs typeface="AngsanaUPC" pitchFamily="18" charset="-34"/>
              </a:rPr>
              <a:t> DIN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จุดประสงค์</a:t>
            </a:r>
            <a:r>
              <a:rPr lang="th-TH" dirty="0" smtClean="0"/>
              <a:t>รายวิชา 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3. 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เพื่อให้มีความเข้าใจเกี่ยวกับการแบ่งชนิดและการเลือกใช้แก๊สเฉื่อย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(Inert gas)  </a:t>
            </a:r>
            <a:r>
              <a:rPr lang="th-TH" sz="3200" dirty="0" err="1" smtClean="0">
                <a:latin typeface="AngsanaUPC" pitchFamily="18" charset="-34"/>
                <a:cs typeface="AngsanaUPC" pitchFamily="18" charset="-34"/>
              </a:rPr>
              <a:t>แอคทีพ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แก๊ส </a:t>
            </a:r>
            <a:r>
              <a:rPr lang="en-US" altLang="zh-CN" sz="3200" dirty="0" smtClean="0">
                <a:latin typeface="AngsanaUPC" pitchFamily="18" charset="-34"/>
                <a:cs typeface="AngsanaUPC" pitchFamily="18" charset="-34"/>
              </a:rPr>
              <a:t>(Active Gas)  </a:t>
            </a:r>
            <a:r>
              <a:rPr lang="th-TH" altLang="zh-CN" sz="3200" dirty="0" smtClean="0">
                <a:latin typeface="AngsanaUPC" pitchFamily="18" charset="-34"/>
                <a:cs typeface="AngsanaUPC" pitchFamily="18" charset="-34"/>
              </a:rPr>
              <a:t>และแก๊สผสม  </a:t>
            </a:r>
            <a:r>
              <a:rPr lang="en-US" altLang="zh-CN" sz="3200" dirty="0" smtClean="0">
                <a:latin typeface="AngsanaUPC" pitchFamily="18" charset="-34"/>
                <a:cs typeface="AngsanaUPC" pitchFamily="18" charset="-34"/>
              </a:rPr>
              <a:t>(Mixes Gas)  </a:t>
            </a:r>
            <a:r>
              <a:rPr lang="th-TH" altLang="zh-CN" sz="3200" dirty="0" smtClean="0">
                <a:latin typeface="AngsanaUPC" pitchFamily="18" charset="-34"/>
                <a:cs typeface="AngsanaUPC" pitchFamily="18" charset="-34"/>
              </a:rPr>
              <a:t>ในงานเชื่อมแบบ</a:t>
            </a:r>
            <a:r>
              <a:rPr lang="th-TH" altLang="zh-CN" sz="3200" dirty="0" err="1" smtClean="0">
                <a:latin typeface="AngsanaUPC" pitchFamily="18" charset="-34"/>
                <a:cs typeface="AngsanaUPC" pitchFamily="18" charset="-34"/>
              </a:rPr>
              <a:t>อาร์ก</a:t>
            </a:r>
            <a:r>
              <a:rPr lang="th-TH" altLang="zh-CN" sz="3200" dirty="0" smtClean="0">
                <a:latin typeface="AngsanaUPC" pitchFamily="18" charset="-34"/>
                <a:cs typeface="AngsanaUPC" pitchFamily="18" charset="-34"/>
              </a:rPr>
              <a:t>แก๊สคลุม  แผ่นรองหลังงานเชื่อมโลหะ  ชนิดและสมบัติของกาว  ในอุตสาหกรรม</a:t>
            </a:r>
          </a:p>
          <a:p>
            <a:pPr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4.  เพื่อให้สามารถทดสอบหาสมบัติเชิงกลของวัสดุ  และลวดเชื่อมด้วยวิธีการทดสอบแรงดึงและการทดสอบแรงกระแทก</a:t>
            </a:r>
          </a:p>
          <a:p>
            <a:pPr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5.  เพื่อให้สามารถเปรียบเทียบประสิทธิภาพการเติมลวดของกระบวนการเชื่อมแบบต่าง ๆ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มาตรฐานรายวิชา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1.  เข้าใจการแบ่งกลุ่ม ชั้นคุณภาพของโลหะตามมาตรฐาน</a:t>
            </a:r>
          </a:p>
          <a:p>
            <a:pPr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2.  เข้าใจการแบ่งกลุ่มชั้นคุณภาพของลวดเชื่อมตามมาตรฐาน</a:t>
            </a:r>
          </a:p>
          <a:p>
            <a:pPr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3.  เลือกใช้วัสดุช่างเชื่อมตามลักษณะและประเภทของงาน</a:t>
            </a:r>
          </a:p>
          <a:p>
            <a:pPr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4.  ทดสอบหาสมบัติเชิงกลของวัสดุ  ด้วยการทดสอบแรงดึง  </a:t>
            </a:r>
          </a:p>
          <a:p>
            <a:pPr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 แรงกระแทก</a:t>
            </a:r>
          </a:p>
          <a:p>
            <a:pPr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5.  เปรียบเทียบประสิทธิภาพการเติมลวดของกระบวนการเชื่อมต่าง ๆ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คำอธิบายรายวิชา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/>
              <a:t>	</a:t>
            </a:r>
            <a:r>
              <a:rPr lang="th-TH" sz="3200" dirty="0" smtClean="0"/>
              <a:t>	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ศึกษาเกี่ยวกับชนิดและสมบัติของโลหะกลุ่มเหล็ก 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(Ferrous  Metal) 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โลหะนอกกลุ่มเหล็ก 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(Non Ferrous Metal) 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ลวดเชื่อม</a:t>
            </a:r>
            <a:r>
              <a:rPr lang="th-TH" sz="3200" dirty="0" err="1" smtClean="0">
                <a:latin typeface="AngsanaUPC" pitchFamily="18" charset="-34"/>
                <a:cs typeface="AngsanaUPC" pitchFamily="18" charset="-34"/>
              </a:rPr>
              <a:t>และฟลักซ์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แก๊สคลุม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(Gas Shielded) 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แผ่นรองหลังงานเชื่อม 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(Back Strip) 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กาว 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(Adhesive Bonding) 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ปฏิบัติการทดสอบหาสมบัติเชิงกลของวัสดุและลวดเชื่อม  ด้วยวิธีการทดสอบแรงดึงและการทดสอบแรงกระแทก  เปรียบเทียบประสิทธิภาพการเติมลวด   ของกระบวนการเชื่อมแบบต่างๆ 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แผนจัดการเนื้อหา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357298"/>
            <a:ext cx="558165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แผนจัดการ</a:t>
            </a:r>
            <a:r>
              <a:rPr lang="th-TH" dirty="0" smtClean="0"/>
              <a:t>เนื้อหา 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357298"/>
            <a:ext cx="55245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แผนจัดการเนื้อหา 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55054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วัสดุอุปกรณ์ที่นักเรียนควรมี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h-TH" sz="3200" dirty="0" smtClean="0"/>
              <a:t>สมุดจด</a:t>
            </a:r>
            <a:endParaRPr lang="en-US" sz="3200" dirty="0" smtClean="0"/>
          </a:p>
          <a:p>
            <a:pPr lvl="0"/>
            <a:r>
              <a:rPr lang="th-TH" sz="3200" dirty="0" smtClean="0"/>
              <a:t>ปากกา</a:t>
            </a:r>
            <a:r>
              <a:rPr lang="en-US" sz="3200" dirty="0" smtClean="0"/>
              <a:t>, </a:t>
            </a:r>
            <a:r>
              <a:rPr lang="th-TH" sz="3200" dirty="0" smtClean="0"/>
              <a:t>ดินสอ</a:t>
            </a:r>
            <a:endParaRPr lang="en-US" sz="3200" dirty="0" smtClean="0"/>
          </a:p>
          <a:p>
            <a:pPr lvl="0"/>
            <a:r>
              <a:rPr lang="th-TH" sz="3200" dirty="0" smtClean="0"/>
              <a:t>ยางลบ</a:t>
            </a:r>
            <a:r>
              <a:rPr lang="en-US" sz="3200" dirty="0" smtClean="0"/>
              <a:t>, </a:t>
            </a:r>
            <a:r>
              <a:rPr lang="th-TH" sz="3200" dirty="0" smtClean="0"/>
              <a:t>ไม้บรรทัด</a:t>
            </a:r>
            <a:endParaRPr lang="en-US" sz="3200" dirty="0" smtClean="0"/>
          </a:p>
          <a:p>
            <a:pPr lvl="0"/>
            <a:r>
              <a:rPr lang="th-TH" sz="3200" dirty="0" smtClean="0"/>
              <a:t>ตำราประกอบการเรียน</a:t>
            </a:r>
            <a:endParaRPr lang="en-US" sz="3200" dirty="0" smtClean="0"/>
          </a:p>
          <a:p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สมอภาค">
  <a:themeElements>
    <a:clrScheme name="เสมอภาค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เสมอภาค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สมอภาค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127</TotalTime>
  <Words>286</Words>
  <Application>Microsoft Office PowerPoint</Application>
  <PresentationFormat>นำเสนอทางหน้าจอ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เสมอภาค</vt:lpstr>
      <vt:lpstr>วัสดุช่างเชื่อม  (2103-2111)</vt:lpstr>
      <vt:lpstr>จุดประสงค์รายวิชา</vt:lpstr>
      <vt:lpstr>จุดประสงค์รายวิชา (ต่อ)</vt:lpstr>
      <vt:lpstr>มาตรฐานรายวิชา</vt:lpstr>
      <vt:lpstr>คำอธิบายรายวิชา</vt:lpstr>
      <vt:lpstr>แผนจัดการเนื้อหา</vt:lpstr>
      <vt:lpstr>แผนจัดการเนื้อหา (ต่อ)</vt:lpstr>
      <vt:lpstr>แผนจัดการเนื้อหา (ต่อ)</vt:lpstr>
      <vt:lpstr>วัสดุอุปกรณ์ที่นักเรียนควรมี</vt:lpstr>
      <vt:lpstr>การประเมินผล</vt:lpstr>
      <vt:lpstr>ภาพนิ่ง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วัสดุช่างเชื่อม  (2103-2111)</dc:title>
  <dc:creator>Morsap</dc:creator>
  <cp:lastModifiedBy>Morsap</cp:lastModifiedBy>
  <cp:revision>13</cp:revision>
  <dcterms:created xsi:type="dcterms:W3CDTF">2013-10-20T05:27:32Z</dcterms:created>
  <dcterms:modified xsi:type="dcterms:W3CDTF">2013-10-20T07:34:44Z</dcterms:modified>
</cp:coreProperties>
</file>